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9" r:id="rId9"/>
    <p:sldId id="266" r:id="rId10"/>
    <p:sldId id="261" r:id="rId11"/>
    <p:sldId id="265" r:id="rId12"/>
    <p:sldId id="262" r:id="rId13"/>
    <p:sldId id="263" r:id="rId14"/>
    <p:sldId id="264" r:id="rId15"/>
  </p:sldIdLst>
  <p:sldSz cx="9144000" cy="5143500" type="screen16x9"/>
  <p:notesSz cx="6858000" cy="9144000"/>
  <p:embeddedFontLst>
    <p:embeddedFont>
      <p:font typeface="Amatic SC" panose="020F0502020204030204" pitchFamily="2" charset="-79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Source Code Pro" panose="020B0509030403020204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f301aa87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f301aa87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301aa875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301aa875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301aa875b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301aa875b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301aa875b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f301aa875b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301aa875b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301aa875b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301aa875b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301aa875b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301aa875b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301aa875b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301aa875b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301aa875b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21.png"/><Relationship Id="rId4" Type="http://schemas.openxmlformats.org/officeDocument/2006/relationships/video" Target="../media/media5.mp4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556F9A-CB00-F4FA-0A4A-F64F3315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2" y="0"/>
            <a:ext cx="7474058" cy="5143500"/>
          </a:xfrm>
          <a:prstGeom prst="rect">
            <a:avLst/>
          </a:prstGeom>
        </p:spPr>
      </p:pic>
      <p:sp>
        <p:nvSpPr>
          <p:cNvPr id="6" name="Google Shape;56;p13"/>
          <p:cNvSpPr txBox="1">
            <a:spLocks noGrp="1"/>
          </p:cNvSpPr>
          <p:nvPr>
            <p:ph type="title"/>
          </p:nvPr>
        </p:nvSpPr>
        <p:spPr>
          <a:xfrm>
            <a:off x="544175" y="2732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Projet arduino de Louis Rebuffel et d’Ismail Guerraoui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03-04 at 10.42.14">
            <a:hlinkClick r:id="" action="ppaction://media"/>
            <a:extLst>
              <a:ext uri="{FF2B5EF4-FFF2-40B4-BE49-F238E27FC236}">
                <a16:creationId xmlns:a16="http://schemas.microsoft.com/office/drawing/2014/main" id="{CEB2B7BF-83B0-9053-140E-3DAA54E46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2911475" cy="5143500"/>
          </a:xfrm>
          <a:prstGeom prst="rect">
            <a:avLst/>
          </a:prstGeom>
        </p:spPr>
      </p:pic>
      <p:pic>
        <p:nvPicPr>
          <p:cNvPr id="4" name="WhatsApp Video 2024-03-04 at 10.42.10">
            <a:hlinkClick r:id="" action="ppaction://media"/>
            <a:extLst>
              <a:ext uri="{FF2B5EF4-FFF2-40B4-BE49-F238E27FC236}">
                <a16:creationId xmlns:a16="http://schemas.microsoft.com/office/drawing/2014/main" id="{10803C3B-0B60-219C-ACA0-8CE19FC46C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16262" y="0"/>
            <a:ext cx="2911475" cy="5143500"/>
          </a:xfrm>
          <a:prstGeom prst="rect">
            <a:avLst/>
          </a:prstGeom>
        </p:spPr>
      </p:pic>
      <p:pic>
        <p:nvPicPr>
          <p:cNvPr id="5" name="WhatsApp Video 2024-03-04 at 10.41.59">
            <a:hlinkClick r:id="" action="ppaction://media"/>
            <a:extLst>
              <a:ext uri="{FF2B5EF4-FFF2-40B4-BE49-F238E27FC236}">
                <a16:creationId xmlns:a16="http://schemas.microsoft.com/office/drawing/2014/main" id="{40E286DB-8F66-A56A-5EF4-CF4525029AD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32525" y="0"/>
            <a:ext cx="29114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4-03-04 at 10.41.58">
            <a:hlinkClick r:id="" action="ppaction://media"/>
            <a:extLst>
              <a:ext uri="{FF2B5EF4-FFF2-40B4-BE49-F238E27FC236}">
                <a16:creationId xmlns:a16="http://schemas.microsoft.com/office/drawing/2014/main" id="{2D008787-B961-3C39-D032-F23CD7DC92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54244"/>
            <a:ext cx="2911475" cy="5143500"/>
          </a:xfrm>
          <a:prstGeom prst="rect">
            <a:avLst/>
          </a:prstGeom>
        </p:spPr>
      </p:pic>
      <p:pic>
        <p:nvPicPr>
          <p:cNvPr id="4" name="WhatsApp Video 2024-03-04 at 10.41.27">
            <a:hlinkClick r:id="" action="ppaction://media"/>
            <a:extLst>
              <a:ext uri="{FF2B5EF4-FFF2-40B4-BE49-F238E27FC236}">
                <a16:creationId xmlns:a16="http://schemas.microsoft.com/office/drawing/2014/main" id="{66822FA0-6AA5-4BAC-F007-F0F28CA7E0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07775" y="0"/>
            <a:ext cx="2911475" cy="5143500"/>
          </a:xfrm>
          <a:prstGeom prst="rect">
            <a:avLst/>
          </a:prstGeom>
        </p:spPr>
      </p:pic>
      <p:pic>
        <p:nvPicPr>
          <p:cNvPr id="5" name="WhatsApp Video 2024-03-04 at 10.47.54">
            <a:hlinkClick r:id="" action="ppaction://media"/>
            <a:extLst>
              <a:ext uri="{FF2B5EF4-FFF2-40B4-BE49-F238E27FC236}">
                <a16:creationId xmlns:a16="http://schemas.microsoft.com/office/drawing/2014/main" id="{D3202E9F-658A-B0CB-E5A0-678432225C9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15550" y="0"/>
            <a:ext cx="2911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5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 idx="4294967295"/>
          </p:nvPr>
        </p:nvSpPr>
        <p:spPr>
          <a:xfrm>
            <a:off x="311700" y="2786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Qu’avons-nous utilisé ?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472325" y="1228025"/>
            <a:ext cx="19413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727350" y="1150075"/>
            <a:ext cx="43926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Tourelle 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-Moteurs CC x2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-Roues imprimées en 3D x2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-Socle imprimé en 3D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-Canon imprimé en 3D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-Servomoteur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4883725" y="1079675"/>
            <a:ext cx="37974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Manette 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-Joysticks x2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-Support imprimé en 3D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-Carte arduino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-Emetteur bluetooth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-Alimentation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-Pont en 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727350" y="3034175"/>
            <a:ext cx="57813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Chassis :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-Planches en bois découpées en 3D x2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-Carte arduino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-Recepteur bluetooth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-Moteurs CC x2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-Pont en H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-Alimentation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5080167" y="34955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6872974" y="34955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1492419" y="1645838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1491200" y="2108192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1491200" y="257071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491200" y="3033069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1491200" y="34955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286060" y="1645838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284841" y="2108192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284841" y="257071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284841" y="3033069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3286191" y="34955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491203" y="1322163"/>
            <a:ext cx="873300" cy="3075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272935" y="1328238"/>
            <a:ext cx="873300" cy="3075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3053852" y="1322238"/>
            <a:ext cx="873300" cy="3075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3927158" y="1328250"/>
            <a:ext cx="873300" cy="3075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4786624" y="1338725"/>
            <a:ext cx="948000" cy="3075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678231" y="1338725"/>
            <a:ext cx="1013700" cy="3075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080036" y="1645838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080167" y="2108192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5080167" y="257071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5080167" y="3033069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6637184" y="1338725"/>
            <a:ext cx="1014600" cy="3075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7651774" y="1338725"/>
            <a:ext cx="1013700" cy="3075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872974" y="1645838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6873105" y="2108192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6872974" y="257071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6872974" y="3033069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 rot="5410481" flipH="1">
            <a:off x="3452706" y="1572600"/>
            <a:ext cx="196801" cy="23730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D3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5400000" flipH="1">
            <a:off x="2721450" y="1181701"/>
            <a:ext cx="174300" cy="23271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77425" y="2108199"/>
            <a:ext cx="1014600" cy="4629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Communication bluetooth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477425" y="2570720"/>
            <a:ext cx="1014600" cy="4629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Réalisation dessins onshape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477425" y="3033071"/>
            <a:ext cx="1014600" cy="4629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déplacements/système tir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477425" y="3500325"/>
            <a:ext cx="1014600" cy="4629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Assemblage tourelle et chassis</a:t>
            </a:r>
            <a:endParaRPr sz="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477425" y="1030875"/>
            <a:ext cx="1014600" cy="10779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/>
          <p:nvPr/>
        </p:nvSpPr>
        <p:spPr>
          <a:xfrm rot="5400000" flipH="1">
            <a:off x="1972050" y="1622525"/>
            <a:ext cx="158700" cy="5259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 rot="5400000" flipH="1">
            <a:off x="1908749" y="1542525"/>
            <a:ext cx="141900" cy="6690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2952109" y="1854374"/>
            <a:ext cx="447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 rot="5400000" flipH="1">
            <a:off x="5168826" y="1886226"/>
            <a:ext cx="199800" cy="25929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8132763" y="3990471"/>
            <a:ext cx="5268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505050"/>
                </a:solidFill>
                <a:latin typeface="Roboto"/>
                <a:ea typeface="Roboto"/>
                <a:cs typeface="Roboto"/>
                <a:sym typeface="Roboto"/>
              </a:rPr>
              <a:t>LOREM</a:t>
            </a:r>
            <a:endParaRPr>
              <a:solidFill>
                <a:srgbClr val="505050"/>
              </a:solidFill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8130229" y="4006574"/>
            <a:ext cx="66300" cy="57600"/>
          </a:xfrm>
          <a:prstGeom prst="triangle">
            <a:avLst>
              <a:gd name="adj" fmla="val 50000"/>
            </a:avLst>
          </a:prstGeom>
          <a:solidFill>
            <a:srgbClr val="505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4294967295"/>
          </p:nvPr>
        </p:nvSpPr>
        <p:spPr>
          <a:xfrm>
            <a:off x="311700" y="27867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Gantt :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1492359" y="1010650"/>
            <a:ext cx="7166700" cy="3075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Séances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474625" y="1647799"/>
            <a:ext cx="1014600" cy="4629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Récupération du matériel</a:t>
            </a:r>
            <a:endParaRPr sz="8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0"/>
          <p:cNvSpPr/>
          <p:nvPr/>
        </p:nvSpPr>
        <p:spPr>
          <a:xfrm rot="5400000" flipH="1">
            <a:off x="5541500" y="2740675"/>
            <a:ext cx="254700" cy="17643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74100" y="3957950"/>
            <a:ext cx="1014600" cy="4629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servomoteur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1492425" y="3957950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286200" y="39630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079975" y="39630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6873750" y="3957950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 rot="5400000" flipH="1">
            <a:off x="7521750" y="3307250"/>
            <a:ext cx="254700" cy="17643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478125" y="4420425"/>
            <a:ext cx="1014600" cy="4629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Assemblage tourelle</a:t>
            </a:r>
            <a:endParaRPr sz="8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491200" y="442042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286588" y="441092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872975" y="44305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079975" y="4430575"/>
            <a:ext cx="1792500" cy="4629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 rot="5400000" flipH="1">
            <a:off x="8154275" y="4319075"/>
            <a:ext cx="231000" cy="7566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4646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ctrTitle"/>
          </p:nvPr>
        </p:nvSpPr>
        <p:spPr>
          <a:xfrm>
            <a:off x="406150" y="-328703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Conclusion et ouvertures…</a:t>
            </a:r>
            <a:endParaRPr dirty="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0" y="1469925"/>
            <a:ext cx="4595600" cy="19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 :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5970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-Qu’est ce qui nous a poussé prendre ce sujet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-Comment est-ce que l’on s’y est pris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-Qu’avons-nous utilisé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-COmment avons-nous organisé le travail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 ce qui nous a donné envie de faire ce projet ?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663" y="1757362"/>
            <a:ext cx="2809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8784">
            <a:off x="186425" y="1835688"/>
            <a:ext cx="2932275" cy="20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2242">
            <a:off x="6259777" y="1805127"/>
            <a:ext cx="2751638" cy="2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17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963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19175"/>
            <a:ext cx="3027775" cy="403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 idx="4294967295"/>
          </p:nvPr>
        </p:nvSpPr>
        <p:spPr>
          <a:xfrm>
            <a:off x="2032011" y="1355807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nous y sommes pris 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413532F-13B4-DDF6-3B3F-C1CCAEBF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08" y="0"/>
            <a:ext cx="71561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7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13CFD8D-8C2D-DF92-99D5-57573497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55"/>
            <a:ext cx="9144000" cy="45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5EBA54C-2C02-21E0-9457-CEE4B3A2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05"/>
            <a:ext cx="1981477" cy="35056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2FC667-1378-3010-93AB-8FA479F8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77" y="880898"/>
            <a:ext cx="2419688" cy="3181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2DBD2C5-6021-A0F3-9485-B17E7747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65" y="880898"/>
            <a:ext cx="2429214" cy="31246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1DDE0D-83A8-50F3-60D1-33915BFA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853" y="971398"/>
            <a:ext cx="2286319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2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8D7D30A-1436-977F-78DC-F161FE49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20195" cy="5143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FCDFD4-91BF-B8C6-1329-0795BB86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195" y="844658"/>
            <a:ext cx="4688236" cy="35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72279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Affichage à l'écran (16:9)</PresentationFormat>
  <Paragraphs>52</Paragraphs>
  <Slides>14</Slides>
  <Notes>9</Notes>
  <HiddenSlides>0</HiddenSlides>
  <MMClips>6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Amatic SC</vt:lpstr>
      <vt:lpstr>Source Code Pro</vt:lpstr>
      <vt:lpstr>Arial</vt:lpstr>
      <vt:lpstr>Roboto</vt:lpstr>
      <vt:lpstr>Beach Day</vt:lpstr>
      <vt:lpstr>Projet arduino de Louis Rebuffel et d’Ismail Guerraoui</vt:lpstr>
      <vt:lpstr>Sommaire :</vt:lpstr>
      <vt:lpstr>qu’est ce qui nous a donné envie de faire ce projet ?</vt:lpstr>
      <vt:lpstr>Présentation PowerPoint</vt:lpstr>
      <vt:lpstr>COmment nous y sommes pris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Qu’avons-nous utilisé ?</vt:lpstr>
      <vt:lpstr>Diagramme de Gantt :</vt:lpstr>
      <vt:lpstr>Conclusion et ouvertures…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 de Louis Rebuffel et d’Ismail Guerraoui</dc:title>
  <dc:creator>Anne-Lise Rebuffel</dc:creator>
  <cp:lastModifiedBy>MARIE</cp:lastModifiedBy>
  <cp:revision>1</cp:revision>
  <dcterms:modified xsi:type="dcterms:W3CDTF">2024-03-04T10:05:06Z</dcterms:modified>
</cp:coreProperties>
</file>